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80FF"/>
    <a:srgbClr val="F4F8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75"/>
    <p:restoredTop sz="94650"/>
  </p:normalViewPr>
  <p:slideViewPr>
    <p:cSldViewPr snapToGrid="0" snapToObjects="1">
      <p:cViewPr>
        <p:scale>
          <a:sx n="200" d="100"/>
          <a:sy n="200" d="100"/>
        </p:scale>
        <p:origin x="-2912" y="-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CAB01-F488-644D-930E-057765A25C39}" type="datetimeFigureOut">
              <a:rPr lang="en-US" smtClean="0"/>
              <a:t>8/9/18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CB419-D78F-D747-862B-E2276358B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499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CAB01-F488-644D-930E-057765A25C39}" type="datetimeFigureOut">
              <a:rPr lang="en-US" smtClean="0"/>
              <a:t>8/9/18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CB419-D78F-D747-862B-E2276358B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043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CAB01-F488-644D-930E-057765A25C39}" type="datetimeFigureOut">
              <a:rPr lang="en-US" smtClean="0"/>
              <a:t>8/9/18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CB419-D78F-D747-862B-E2276358B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782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CAB01-F488-644D-930E-057765A25C39}" type="datetimeFigureOut">
              <a:rPr lang="en-US" smtClean="0"/>
              <a:t>8/9/18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CB419-D78F-D747-862B-E2276358B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975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CAB01-F488-644D-930E-057765A25C39}" type="datetimeFigureOut">
              <a:rPr lang="en-US" smtClean="0"/>
              <a:t>8/9/18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CB419-D78F-D747-862B-E2276358B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454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CAB01-F488-644D-930E-057765A25C39}" type="datetimeFigureOut">
              <a:rPr lang="en-US" smtClean="0"/>
              <a:t>8/9/18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CB419-D78F-D747-862B-E2276358B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874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CAB01-F488-644D-930E-057765A25C39}" type="datetimeFigureOut">
              <a:rPr lang="en-US" smtClean="0"/>
              <a:t>8/9/18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CB419-D78F-D747-862B-E2276358B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13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CAB01-F488-644D-930E-057765A25C39}" type="datetimeFigureOut">
              <a:rPr lang="en-US" smtClean="0"/>
              <a:t>8/9/18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CB419-D78F-D747-862B-E2276358B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328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CAB01-F488-644D-930E-057765A25C39}" type="datetimeFigureOut">
              <a:rPr lang="en-US" smtClean="0"/>
              <a:t>8/9/18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CB419-D78F-D747-862B-E2276358B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875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CAB01-F488-644D-930E-057765A25C39}" type="datetimeFigureOut">
              <a:rPr lang="en-US" smtClean="0"/>
              <a:t>8/9/18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CB419-D78F-D747-862B-E2276358B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050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CAB01-F488-644D-930E-057765A25C39}" type="datetimeFigureOut">
              <a:rPr lang="en-US" smtClean="0"/>
              <a:t>8/9/18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CB419-D78F-D747-862B-E2276358B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392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9CAB01-F488-644D-930E-057765A25C39}" type="datetimeFigureOut">
              <a:rPr lang="en-US" smtClean="0"/>
              <a:t>8/9/18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B419-D78F-D747-862B-E2276358B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454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933794" y="-704193"/>
            <a:ext cx="1019504" cy="399393"/>
          </a:xfrm>
          <a:prstGeom prst="rect">
            <a:avLst/>
          </a:prstGeom>
          <a:solidFill>
            <a:schemeClr val="accent1">
              <a:lumMod val="20000"/>
              <a:lumOff val="80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18" y="210207"/>
            <a:ext cx="10058400" cy="6127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49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933794" y="-704193"/>
            <a:ext cx="1019504" cy="399393"/>
          </a:xfrm>
          <a:prstGeom prst="rect">
            <a:avLst/>
          </a:prstGeom>
          <a:solidFill>
            <a:schemeClr val="accent1">
              <a:lumMod val="20000"/>
              <a:lumOff val="80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787" b="11371"/>
          <a:stretch/>
        </p:blipFill>
        <p:spPr>
          <a:xfrm>
            <a:off x="3344479" y="653831"/>
            <a:ext cx="4802571" cy="490241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3" name="Rectangle 2"/>
          <p:cNvSpPr/>
          <p:nvPr/>
        </p:nvSpPr>
        <p:spPr>
          <a:xfrm>
            <a:off x="5943600" y="3860800"/>
            <a:ext cx="158750" cy="190500"/>
          </a:xfrm>
          <a:prstGeom prst="rect">
            <a:avLst/>
          </a:prstGeom>
          <a:solidFill>
            <a:srgbClr val="F4F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92850" y="4013200"/>
            <a:ext cx="158750" cy="190500"/>
          </a:xfrm>
          <a:prstGeom prst="rect">
            <a:avLst/>
          </a:prstGeom>
          <a:solidFill>
            <a:srgbClr val="F4F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arallelogram 3"/>
          <p:cNvSpPr/>
          <p:nvPr/>
        </p:nvSpPr>
        <p:spPr>
          <a:xfrm>
            <a:off x="6451600" y="3860800"/>
            <a:ext cx="120650" cy="212725"/>
          </a:xfrm>
          <a:prstGeom prst="parallelogram">
            <a:avLst/>
          </a:prstGeom>
          <a:solidFill>
            <a:srgbClr val="F4F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361517" y="2240925"/>
            <a:ext cx="11478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St. Matthew I</a:t>
            </a:r>
            <a:r>
              <a:rPr lang="en-US" sz="1200" i="1" dirty="0" smtClean="0"/>
              <a:t>.</a:t>
            </a:r>
            <a:endParaRPr lang="en-US" sz="1200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2976385" y="4496691"/>
            <a:ext cx="19238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latin typeface="Times New Roman" charset="0"/>
                <a:ea typeface="Times New Roman" charset="0"/>
                <a:cs typeface="Times New Roman" charset="0"/>
              </a:rPr>
              <a:t>Bering </a:t>
            </a:r>
          </a:p>
          <a:p>
            <a:pPr algn="ctr"/>
            <a:r>
              <a:rPr lang="en-US" sz="2000" i="1" dirty="0" smtClean="0">
                <a:latin typeface="Times New Roman" charset="0"/>
                <a:ea typeface="Times New Roman" charset="0"/>
                <a:cs typeface="Times New Roman" charset="0"/>
              </a:rPr>
              <a:t>Sea</a:t>
            </a:r>
            <a:endParaRPr lang="en-US" sz="2000" i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22975" y="2053742"/>
            <a:ext cx="19238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Alaska</a:t>
            </a:r>
            <a:endParaRPr lang="en-US" sz="2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754136" y="2699293"/>
            <a:ext cx="5711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>
                <a:solidFill>
                  <a:schemeClr val="accent1">
                    <a:lumMod val="50000"/>
                  </a:schemeClr>
                </a:solidFill>
              </a:rPr>
              <a:t>M5</a:t>
            </a:r>
            <a:endParaRPr lang="en-US" sz="14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4146550" y="2729513"/>
            <a:ext cx="90307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157413" y="2618176"/>
            <a:ext cx="91440" cy="9144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248853" y="2807322"/>
            <a:ext cx="13639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smtClean="0"/>
              <a:t>Buoy</a:t>
            </a:r>
          </a:p>
          <a:p>
            <a:r>
              <a:rPr lang="en-US" sz="1400" i="1" dirty="0" smtClean="0"/>
              <a:t>Deployment Area</a:t>
            </a:r>
            <a:endParaRPr lang="en-US" sz="1400" i="1" dirty="0"/>
          </a:p>
        </p:txBody>
      </p:sp>
      <p:sp>
        <p:nvSpPr>
          <p:cNvPr id="17" name="TextBox 16"/>
          <p:cNvSpPr txBox="1"/>
          <p:nvPr/>
        </p:nvSpPr>
        <p:spPr>
          <a:xfrm>
            <a:off x="5041705" y="1407411"/>
            <a:ext cx="5711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rgbClr val="2D80FF"/>
                </a:solidFill>
                <a:latin typeface="Times New Roman" charset="0"/>
                <a:ea typeface="Times New Roman" charset="0"/>
                <a:cs typeface="Times New Roman" charset="0"/>
              </a:rPr>
              <a:t>Sea ice</a:t>
            </a:r>
            <a:endParaRPr lang="en-US" i="1" dirty="0">
              <a:solidFill>
                <a:srgbClr val="2D80FF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9" name="Curved Connector 18"/>
          <p:cNvCxnSpPr/>
          <p:nvPr/>
        </p:nvCxnSpPr>
        <p:spPr>
          <a:xfrm rot="10800000">
            <a:off x="4260849" y="2663897"/>
            <a:ext cx="344102" cy="250851"/>
          </a:xfrm>
          <a:prstGeom prst="curvedConnector3">
            <a:avLst>
              <a:gd name="adj1" fmla="val 3865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473997" y="4049811"/>
            <a:ext cx="5711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smtClean="0">
                <a:solidFill>
                  <a:schemeClr val="accent1">
                    <a:lumMod val="50000"/>
                  </a:schemeClr>
                </a:solidFill>
              </a:rPr>
              <a:t>2017</a:t>
            </a:r>
            <a:endParaRPr lang="en-US" sz="14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161952" y="4696745"/>
            <a:ext cx="5711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>
                <a:solidFill>
                  <a:srgbClr val="FF0000"/>
                </a:solidFill>
              </a:rPr>
              <a:t>2009</a:t>
            </a:r>
            <a:endParaRPr lang="en-US" sz="14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327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5701" y="928138"/>
            <a:ext cx="4622800" cy="470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467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16</Words>
  <Application>Microsoft Macintosh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Calibri</vt:lpstr>
      <vt:lpstr>Calibri Light</vt:lpstr>
      <vt:lpstr>Times New Roman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</cp:revision>
  <cp:lastPrinted>2018-08-09T20:04:35Z</cp:lastPrinted>
  <dcterms:created xsi:type="dcterms:W3CDTF">2018-08-09T19:58:07Z</dcterms:created>
  <dcterms:modified xsi:type="dcterms:W3CDTF">2018-08-09T23:09:38Z</dcterms:modified>
</cp:coreProperties>
</file>

<file path=docProps/thumbnail.jpeg>
</file>